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embeddedFontLst>
    <p:embeddedFont>
      <p:font typeface="Overlock" panose="02000506030000020004" pitchFamily="2" charset="77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jdjnI0P+xsOUZFisAz60XcvEC9D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/>
    <p:restoredTop sz="94687"/>
  </p:normalViewPr>
  <p:slideViewPr>
    <p:cSldViewPr snapToGrid="0">
      <p:cViewPr varScale="1">
        <p:scale>
          <a:sx n="100" d="100"/>
          <a:sy n="100" d="100"/>
        </p:scale>
        <p:origin x="1728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verlock"/>
              <a:buNone/>
            </a:pPr>
            <a:endParaRPr sz="14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9" name="Google Shape;69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hell.pebblego.com/modules/2/categories/2961?sqs=SQSynpXthw4BnTq/Im+nAoF1A==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/>
        </p:nvSpPr>
        <p:spPr>
          <a:xfrm>
            <a:off x="108500" y="408575"/>
            <a:ext cx="8686800" cy="264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verlock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Name:  </a:t>
            </a:r>
            <a:r>
              <a:rPr lang="en-US" sz="1800" b="0" i="0" u="none" strike="noStrike" cap="none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__________________________________________ </a:t>
            </a:r>
            <a:r>
              <a:rPr lang="en-US" sz="1400" b="0" i="0" u="none" strike="noStrike" cap="none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Grade and section: </a:t>
            </a:r>
            <a:r>
              <a:rPr lang="en-US" sz="1800" b="0" i="0" u="none" strike="noStrike" cap="none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_______</a:t>
            </a:r>
            <a:endParaRPr/>
          </a:p>
          <a:p>
            <a:pPr marL="2743200" marR="0" lvl="0" indent="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verlock"/>
              <a:buNone/>
            </a:pPr>
            <a:r>
              <a:rPr lang="en-US" sz="1800" b="1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Space </a:t>
            </a:r>
            <a:r>
              <a:rPr lang="en-US" sz="1800" b="1" i="0" u="none" strike="noStrike" cap="none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 Research</a:t>
            </a:r>
            <a:endParaRPr sz="1800" b="1" i="0" u="none" strike="noStrike" cap="none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verlock"/>
              <a:buNone/>
            </a:pPr>
            <a:r>
              <a:rPr lang="en-US" i="1">
                <a:solidFill>
                  <a:srgbClr val="FF0000"/>
                </a:solidFill>
                <a:latin typeface="Overlock"/>
                <a:ea typeface="Overlock"/>
                <a:cs typeface="Overlock"/>
                <a:sym typeface="Overlock"/>
              </a:rPr>
              <a:t>Go </a:t>
            </a:r>
            <a:r>
              <a:rPr lang="en-US" i="1" u="sng">
                <a:solidFill>
                  <a:srgbClr val="FF0000"/>
                </a:solidFill>
                <a:latin typeface="Overlock"/>
                <a:ea typeface="Overlock"/>
                <a:cs typeface="Overlock"/>
                <a:sym typeface="Overlock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</a:t>
            </a:r>
            <a:r>
              <a:rPr lang="en-US" i="1">
                <a:solidFill>
                  <a:srgbClr val="FF0000"/>
                </a:solidFill>
                <a:latin typeface="Overlock"/>
                <a:ea typeface="Overlock"/>
                <a:cs typeface="Overlock"/>
                <a:sym typeface="Overlock"/>
              </a:rPr>
              <a:t> and choose a planet you want to research.  Click on the Planet name and read the article about it.</a:t>
            </a:r>
            <a:endParaRPr i="1">
              <a:solidFill>
                <a:srgbClr val="FF0000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marL="0" marR="0" lvl="0" indent="0" algn="l" rtl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verlock"/>
              <a:buNone/>
            </a:pPr>
            <a:r>
              <a:rPr lang="en-US" sz="1300" i="0" u="none" strike="noStrike" cap="none">
                <a:solidFill>
                  <a:schemeClr val="dk1"/>
                </a:solidFill>
              </a:rPr>
              <a:t>My </a:t>
            </a:r>
            <a:r>
              <a:rPr lang="en-US" sz="1300">
                <a:solidFill>
                  <a:schemeClr val="dk1"/>
                </a:solidFill>
              </a:rPr>
              <a:t>planet’s name </a:t>
            </a:r>
            <a:r>
              <a:rPr lang="en-US" sz="1300" i="0" u="none" strike="noStrike" cap="none">
                <a:solidFill>
                  <a:schemeClr val="dk1"/>
                </a:solidFill>
              </a:rPr>
              <a:t> is:  ________________________________________ .</a:t>
            </a:r>
            <a:endParaRPr sz="1300"/>
          </a:p>
          <a:p>
            <a:pPr marL="0" marR="0" lvl="0" indent="0" algn="l" rtl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verlock"/>
              <a:buNone/>
            </a:pPr>
            <a:r>
              <a:rPr lang="en-US" sz="1300"/>
              <a:t>I</a:t>
            </a:r>
            <a:r>
              <a:rPr lang="en-US" sz="1300">
                <a:solidFill>
                  <a:schemeClr val="dk1"/>
                </a:solidFill>
              </a:rPr>
              <a:t>n order, m</a:t>
            </a:r>
            <a:r>
              <a:rPr lang="en-US" sz="1300" i="0" u="none" strike="noStrike" cap="none">
                <a:solidFill>
                  <a:schemeClr val="dk1"/>
                </a:solidFill>
              </a:rPr>
              <a:t>y </a:t>
            </a:r>
            <a:r>
              <a:rPr lang="en-US" sz="1300">
                <a:solidFill>
                  <a:schemeClr val="dk1"/>
                </a:solidFill>
              </a:rPr>
              <a:t>planet______ planets away  from the sun. (put a number in the blank)</a:t>
            </a:r>
            <a:endParaRPr sz="1300" i="0" u="none" strike="noStrike" cap="none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verlock"/>
              <a:buNone/>
            </a:pPr>
            <a:r>
              <a:rPr lang="en-US" sz="1300">
                <a:solidFill>
                  <a:schemeClr val="dk1"/>
                </a:solidFill>
              </a:rPr>
              <a:t>In the box below is a</a:t>
            </a:r>
            <a:r>
              <a:rPr lang="en-US" sz="1300" i="0" u="none" strike="noStrike" cap="none">
                <a:solidFill>
                  <a:schemeClr val="dk1"/>
                </a:solidFill>
              </a:rPr>
              <a:t> picture of</a:t>
            </a:r>
            <a:r>
              <a:rPr lang="en-US" sz="1300">
                <a:solidFill>
                  <a:schemeClr val="dk1"/>
                </a:solidFill>
              </a:rPr>
              <a:t> what my planet looks like.</a:t>
            </a:r>
            <a:endParaRPr sz="13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Overlock"/>
              <a:ea typeface="Overlock"/>
              <a:cs typeface="Overlock"/>
              <a:sym typeface="Overlock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204975" y="2416250"/>
            <a:ext cx="4114800" cy="2811780"/>
          </a:xfrm>
          <a:custGeom>
            <a:avLst/>
            <a:gdLst/>
            <a:ahLst/>
            <a:cxnLst/>
            <a:rect l="l" t="t" r="r" b="b"/>
            <a:pathLst>
              <a:path w="4114800" h="3124200" extrusionOk="0">
                <a:moveTo>
                  <a:pt x="0" y="0"/>
                </a:moveTo>
                <a:lnTo>
                  <a:pt x="4114800" y="0"/>
                </a:lnTo>
                <a:lnTo>
                  <a:pt x="4114800" y="3124200"/>
                </a:lnTo>
                <a:lnTo>
                  <a:pt x="0" y="3124200"/>
                </a:lnTo>
                <a:lnTo>
                  <a:pt x="0" y="0"/>
                </a:lnTo>
                <a:close/>
                <a:moveTo>
                  <a:pt x="139808" y="139808"/>
                </a:moveTo>
                <a:lnTo>
                  <a:pt x="139808" y="2984392"/>
                </a:lnTo>
                <a:lnTo>
                  <a:pt x="3974992" y="2984392"/>
                </a:lnTo>
                <a:lnTo>
                  <a:pt x="3974992" y="139808"/>
                </a:lnTo>
                <a:lnTo>
                  <a:pt x="139808" y="139808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204975" y="5228025"/>
            <a:ext cx="8508300" cy="11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verlock"/>
              <a:buNone/>
            </a:pPr>
            <a:r>
              <a:rPr lang="en-US" sz="1300">
                <a:solidFill>
                  <a:schemeClr val="dk1"/>
                </a:solidFill>
              </a:rPr>
              <a:t>What is inside your planet? Describe it in your own words and in complete sentences.                                 </a:t>
            </a:r>
            <a:endParaRPr sz="13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verlock"/>
              <a:buNone/>
            </a:pPr>
            <a:r>
              <a:rPr lang="en-US" sz="1300">
                <a:solidFill>
                  <a:schemeClr val="dk1"/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sz="1300">
              <a:solidFill>
                <a:schemeClr val="dk1"/>
              </a:solidFill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4413450" y="1934175"/>
            <a:ext cx="4915200" cy="11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verlock"/>
              <a:buNone/>
            </a:pPr>
            <a:r>
              <a:rPr lang="en-US" sz="1300">
                <a:solidFill>
                  <a:schemeClr val="dk1"/>
                </a:solidFill>
              </a:rPr>
              <a:t>My planet looks like this because:</a:t>
            </a:r>
            <a:endParaRPr sz="1300" i="0" u="none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verlock"/>
              <a:buNone/>
            </a:pPr>
            <a:r>
              <a:rPr lang="en-US" sz="1300" i="0" u="none">
                <a:solidFill>
                  <a:schemeClr val="dk1"/>
                </a:solidFill>
              </a:rPr>
              <a:t>___________________________</a:t>
            </a:r>
            <a:endParaRPr sz="1300" i="0" u="none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verlock"/>
              <a:buNone/>
            </a:pPr>
            <a:r>
              <a:rPr lang="en-US" sz="1300">
                <a:solidFill>
                  <a:schemeClr val="dk1"/>
                </a:solidFill>
              </a:rPr>
              <a:t>___________________________</a:t>
            </a:r>
            <a:endParaRPr sz="13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verlock"/>
              <a:buNone/>
            </a:pPr>
            <a:r>
              <a:rPr lang="en-US" sz="1300">
                <a:solidFill>
                  <a:schemeClr val="dk1"/>
                </a:solidFill>
              </a:rPr>
              <a:t>___________________________</a:t>
            </a:r>
            <a:endParaRPr sz="1300">
              <a:solidFill>
                <a:schemeClr val="dk1"/>
              </a:solidFill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4528100" y="3290225"/>
            <a:ext cx="4267200" cy="149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verlock"/>
              <a:buNone/>
            </a:pPr>
            <a:r>
              <a:rPr lang="en-US" sz="1300">
                <a:solidFill>
                  <a:schemeClr val="dk1"/>
                </a:solidFill>
              </a:rPr>
              <a:t>My planet has (circle all that apply)</a:t>
            </a:r>
            <a:endParaRPr sz="13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verlock"/>
              <a:buNone/>
            </a:pPr>
            <a:r>
              <a:rPr lang="en-US" sz="1300">
                <a:solidFill>
                  <a:schemeClr val="dk1"/>
                </a:solidFill>
              </a:rPr>
              <a:t>gases		clouds		rocks</a:t>
            </a:r>
            <a:endParaRPr sz="13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verlock"/>
              <a:buNone/>
            </a:pPr>
            <a:r>
              <a:rPr lang="en-US" sz="1300">
                <a:solidFill>
                  <a:schemeClr val="dk1"/>
                </a:solidFill>
              </a:rPr>
              <a:t>volcanoes	canyons		ice</a:t>
            </a:r>
            <a:endParaRPr sz="13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verlock"/>
              <a:buNone/>
            </a:pPr>
            <a:r>
              <a:rPr lang="en-US" sz="1300">
                <a:solidFill>
                  <a:schemeClr val="dk1"/>
                </a:solidFill>
              </a:rPr>
              <a:t>flat land	craters		sand</a:t>
            </a:r>
            <a:endParaRPr sz="13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Overlock"/>
              <a:buNone/>
            </a:pPr>
            <a:endParaRPr sz="13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 txBox="1"/>
          <p:nvPr/>
        </p:nvSpPr>
        <p:spPr>
          <a:xfrm>
            <a:off x="122500" y="76200"/>
            <a:ext cx="53226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verlock"/>
              <a:buNone/>
            </a:pPr>
            <a:r>
              <a:rPr lang="en-US" sz="1300">
                <a:solidFill>
                  <a:schemeClr val="dk1"/>
                </a:solidFill>
              </a:rPr>
              <a:t>Here is a drawing of how my planet moves</a:t>
            </a:r>
            <a:r>
              <a:rPr lang="en-US" i="0" u="none">
                <a:solidFill>
                  <a:schemeClr val="dk1"/>
                </a:solidFill>
              </a:rPr>
              <a:t>.</a:t>
            </a:r>
            <a:r>
              <a:rPr lang="en-US" i="0" u="none">
                <a:solidFill>
                  <a:schemeClr val="dk1"/>
                </a:solidFill>
                <a:latin typeface="Overlock"/>
                <a:ea typeface="Overlock"/>
                <a:cs typeface="Overlock"/>
                <a:sym typeface="Overlock"/>
              </a:rPr>
              <a:t> </a:t>
            </a:r>
            <a:endParaRPr sz="1000">
              <a:latin typeface="Overlock"/>
              <a:ea typeface="Overlock"/>
              <a:cs typeface="Overlock"/>
              <a:sym typeface="Overlock"/>
            </a:endParaRPr>
          </a:p>
        </p:txBody>
      </p:sp>
      <p:sp>
        <p:nvSpPr>
          <p:cNvPr id="99" name="Google Shape;99;p2"/>
          <p:cNvSpPr/>
          <p:nvPr/>
        </p:nvSpPr>
        <p:spPr>
          <a:xfrm>
            <a:off x="122500" y="522050"/>
            <a:ext cx="5257800" cy="2590800"/>
          </a:xfrm>
          <a:custGeom>
            <a:avLst/>
            <a:gdLst/>
            <a:ahLst/>
            <a:cxnLst/>
            <a:rect l="l" t="t" r="r" b="b"/>
            <a:pathLst>
              <a:path w="5257800" h="2590800" extrusionOk="0">
                <a:moveTo>
                  <a:pt x="0" y="0"/>
                </a:moveTo>
                <a:lnTo>
                  <a:pt x="5257800" y="0"/>
                </a:lnTo>
                <a:lnTo>
                  <a:pt x="5257800" y="2590800"/>
                </a:lnTo>
                <a:lnTo>
                  <a:pt x="0" y="2590800"/>
                </a:lnTo>
                <a:lnTo>
                  <a:pt x="0" y="0"/>
                </a:lnTo>
                <a:close/>
                <a:moveTo>
                  <a:pt x="115938" y="115938"/>
                </a:moveTo>
                <a:lnTo>
                  <a:pt x="115938" y="2474862"/>
                </a:lnTo>
                <a:lnTo>
                  <a:pt x="5141862" y="2474862"/>
                </a:lnTo>
                <a:lnTo>
                  <a:pt x="5141862" y="115938"/>
                </a:lnTo>
                <a:lnTo>
                  <a:pt x="115938" y="115938"/>
                </a:lnTo>
                <a:close/>
              </a:path>
            </a:pathLst>
          </a:cu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 txBox="1"/>
          <p:nvPr/>
        </p:nvSpPr>
        <p:spPr>
          <a:xfrm>
            <a:off x="-31200" y="3318600"/>
            <a:ext cx="5798400" cy="20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verlock"/>
              <a:buNone/>
            </a:pPr>
            <a:r>
              <a:rPr lang="en-US" sz="1300"/>
              <a:t>A day is _________ hours and ___________ minutes long on my planet.</a:t>
            </a:r>
            <a:endParaRPr sz="130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300">
                <a:solidFill>
                  <a:schemeClr val="dk1"/>
                </a:solidFill>
              </a:rPr>
              <a:t>Here is an interesting fact I learned about my planet  (Please use a complete sentence. )  _____________________________________________________________ </a:t>
            </a:r>
            <a:endParaRPr sz="130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300">
                <a:solidFill>
                  <a:schemeClr val="dk1"/>
                </a:solidFill>
              </a:rPr>
              <a:t>__________________________________________________________________________________________________________________________</a:t>
            </a:r>
            <a:endParaRPr sz="1300"/>
          </a:p>
        </p:txBody>
      </p:sp>
      <p:sp>
        <p:nvSpPr>
          <p:cNvPr id="101" name="Google Shape;101;p2"/>
          <p:cNvSpPr txBox="1"/>
          <p:nvPr/>
        </p:nvSpPr>
        <p:spPr>
          <a:xfrm>
            <a:off x="5804075" y="280075"/>
            <a:ext cx="3462000" cy="47871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/>
              <a:t>Have we ever sent spacecraft to or near your planet?  What did they find?</a:t>
            </a:r>
            <a:endParaRPr sz="130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/>
              <a:t>______________________________________________________________________________________________________________________________________________________________________________</a:t>
            </a:r>
            <a:endParaRPr sz="160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/>
              <a:t>What is the weather or temperature like on your planet?</a:t>
            </a:r>
            <a:endParaRPr sz="130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___________________________________________________________________________________________________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Microsoft Macintosh PowerPoint</Application>
  <PresentationFormat>On-screen Show (4:3)</PresentationFormat>
  <Paragraphs>26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Overlock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Leslie S. Roberts</dc:creator>
  <cp:lastModifiedBy>Roby Price</cp:lastModifiedBy>
  <cp:revision>1</cp:revision>
  <dcterms:created xsi:type="dcterms:W3CDTF">2010-04-04T22:54:05Z</dcterms:created>
  <dcterms:modified xsi:type="dcterms:W3CDTF">2023-05-03T16:40:36Z</dcterms:modified>
</cp:coreProperties>
</file>